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5A63E8D-E703-4FDD-8C06-C4F40705F0D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D321FD-ADA1-4A81-8A38-BDCDA44A62CA}" type="datetimeFigureOut">
              <a:rPr lang="en-US" smtClean="0"/>
              <a:t>12/1/2012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HRW Graphing Calculator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Opening View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30043"/>
            <a:ext cx="8749026" cy="511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61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27" y="152400"/>
            <a:ext cx="8229600" cy="90671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To Plot Points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69227"/>
            <a:ext cx="4746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</a:rPr>
              <a:t>Click on the Plot Points tab</a:t>
            </a:r>
            <a:endParaRPr lang="en-US" sz="3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518212" y="2894244"/>
            <a:ext cx="762000" cy="26275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52" y="2133600"/>
            <a:ext cx="8372475" cy="74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1168" y="253961"/>
            <a:ext cx="8087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</a:rPr>
              <a:t>Enter your data; the x and y coordinates and click on plot points</a:t>
            </a:r>
            <a:endParaRPr lang="en-US" sz="3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781544" cy="5207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97310" y="1809135"/>
            <a:ext cx="5410200" cy="2362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696200" y="1066800"/>
            <a:ext cx="6858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3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r>
              <a:rPr lang="en-US" b="1" dirty="0" smtClean="0"/>
              <a:t>Adjusting Window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157437"/>
            <a:ext cx="4241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</a:rPr>
              <a:t>Click on the settings tab</a:t>
            </a:r>
            <a:endParaRPr lang="en-US" sz="3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8340724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124200" y="1680657"/>
            <a:ext cx="1905000" cy="6815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21785" y="4343400"/>
            <a:ext cx="68506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</a:rPr>
              <a:t>Set the appropriate window for the x-axis and the y-axis in order to view the data.</a:t>
            </a:r>
            <a:endParaRPr lang="en-US" sz="32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0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37327" y="152400"/>
            <a:ext cx="8229600" cy="906715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To Graph a Function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7" y="1371600"/>
            <a:ext cx="7885054" cy="87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914400" y="2362200"/>
            <a:ext cx="3810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20413" y="2986670"/>
            <a:ext cx="4295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</a:rPr>
              <a:t>Select the Equations tab</a:t>
            </a:r>
            <a:endParaRPr lang="en-US" sz="32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37327" y="152400"/>
            <a:ext cx="8229600" cy="906715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To Graph a Function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7" y="1059115"/>
            <a:ext cx="8229600" cy="265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4114800"/>
            <a:ext cx="70866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Enter the equation in y =.  Make sure the “eye” is open for the equation to graph.  The eye is next to the color designation for the appropriate y =</a:t>
            </a:r>
            <a:endParaRPr lang="en-US" sz="28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1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37327" y="152400"/>
            <a:ext cx="8229600" cy="906715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/>
                </a:solidFill>
              </a:rPr>
              <a:t>To Graph a Function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8140141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5204" y="991417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Click on the graph button to see the graph.  The table of values will automatically be populated</a:t>
            </a:r>
            <a:endParaRPr lang="en-US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781800" y="1600200"/>
            <a:ext cx="12954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27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239000" cy="2743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Enjoy Using the Calculator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194" name="Picture 2" descr="C:\Users\alina\AppData\Local\Microsoft\Windows\Temporary Internet Files\Content.IE5\JG1WL30J\MC900433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81400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7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32</TotalTime>
  <Words>123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Thermal</vt:lpstr>
      <vt:lpstr>HRW Graphing Calculator</vt:lpstr>
      <vt:lpstr>Opening View</vt:lpstr>
      <vt:lpstr>To Plot Points</vt:lpstr>
      <vt:lpstr>PowerPoint Presentation</vt:lpstr>
      <vt:lpstr>Adjusting Window</vt:lpstr>
      <vt:lpstr>PowerPoint Presentation</vt:lpstr>
      <vt:lpstr>PowerPoint Presentation</vt:lpstr>
      <vt:lpstr>PowerPoint Presentation</vt:lpstr>
      <vt:lpstr>Enjoy Using the Calculator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HRW Graphing Calculator</dc:title>
  <dc:creator>Alina Lebrato</dc:creator>
  <cp:lastModifiedBy>Alina Lebrato</cp:lastModifiedBy>
  <cp:revision>4</cp:revision>
  <dcterms:created xsi:type="dcterms:W3CDTF">2012-12-02T01:02:23Z</dcterms:created>
  <dcterms:modified xsi:type="dcterms:W3CDTF">2012-12-02T01:35:13Z</dcterms:modified>
</cp:coreProperties>
</file>